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3"/>
  </p:notesMasterIdLst>
  <p:sldIdLst>
    <p:sldId id="256" r:id="rId2"/>
    <p:sldId id="258" r:id="rId3"/>
    <p:sldId id="308" r:id="rId4"/>
    <p:sldId id="309" r:id="rId5"/>
    <p:sldId id="311" r:id="rId6"/>
    <p:sldId id="310" r:id="rId7"/>
    <p:sldId id="345" r:id="rId8"/>
    <p:sldId id="331" r:id="rId9"/>
    <p:sldId id="314" r:id="rId10"/>
    <p:sldId id="315" r:id="rId11"/>
    <p:sldId id="333" r:id="rId12"/>
    <p:sldId id="342" r:id="rId13"/>
    <p:sldId id="343" r:id="rId14"/>
    <p:sldId id="344" r:id="rId15"/>
    <p:sldId id="319" r:id="rId16"/>
    <p:sldId id="320" r:id="rId17"/>
    <p:sldId id="340" r:id="rId18"/>
    <p:sldId id="321" r:id="rId19"/>
    <p:sldId id="322" r:id="rId20"/>
    <p:sldId id="323" r:id="rId21"/>
    <p:sldId id="34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5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1AC80-FE2D-45BB-91CC-EDC0F8D247B9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5E1EAF-D62F-438E-B366-419E0DE7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27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97C63A-466B-473A-90A9-94F36CC90E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AA65C-D32F-4B03-904C-1D146AF481A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6D41A-B6E2-411A-A3BC-315639E6FED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FA477-A484-4F15-A8D9-9732E01011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F65AF-592D-409F-98CF-83986D166F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1E5953-5E76-464E-9518-C9AB977AAA0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88E9-7922-42A2-A7AE-D738E66C07F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88E9-7922-42A2-A7AE-D738E66C07F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BEB00-5299-4294-A2BF-374A8D3C28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A7DA19-51F4-4912-A5E3-68EA59041C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DD60AA-6603-4742-87FC-29C6460C9D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5D3E8-8B69-4019-B21C-366BBD4AE5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81F7B5-5802-40F2-9695-796B0B5CF1F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3DD62-E60B-40DB-A91A-31F181D117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91770-432D-4C4F-B9D4-131C147E2A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E877C4-2197-466B-BE4A-990FC71143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7560-B011-4F1E-9612-12A903255993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40401D-363E-4E8E-A65C-2F9ED7555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06AE-60F0-4003-93C3-F97199DEBCD7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0501-B356-4533-A6EB-EE939228A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6F86-69F9-440A-B791-361559941172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6382-A31D-4DAB-BA01-AB9A9567F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74BF-9CC5-47A0-A7BA-6DFB2E9883B0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7254-C0A3-4BB6-B37E-881165C75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B90B-AD98-4983-B7D5-8147CC92E56E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C2A12-3D26-4EFA-A33C-0643BF9A5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A51B-BE37-48C5-BDC0-FF6740813A1B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2630-FA91-4B30-81DA-50FDBD6D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CEF5AF-17F4-4D48-B36E-079D1821707A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2E8BB5-25E1-411E-9E0D-308F5591F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1B446-C88C-4A5F-9086-0A9EC9F92711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C421-74F3-424C-97BA-44EA390F1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E80B-53E6-4782-8B9A-B4B172F72D53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4EAF-38E2-4827-B39A-C150B984C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52A0-2A5B-4DA5-BA31-5768A832ACB4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1F95-EEC9-4467-A9CF-4F802FFB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C0AB0-B925-4073-B7E1-2222A97F782E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A5C4-1184-443B-BA8A-5C558F76A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6D80D21-01E5-440C-AEA2-C4D61078C42B}" type="datetime1">
              <a:rPr lang="en-US" smtClean="0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76985-E819-49BF-AF8B-AD288789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0" r:id="rId3"/>
    <p:sldLayoutId id="2147483831" r:id="rId4"/>
    <p:sldLayoutId id="2147483838" r:id="rId5"/>
    <p:sldLayoutId id="2147483839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sz="4800" dirty="0" smtClean="0"/>
              <a:t>Presentations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en-US" dirty="0" smtClean="0"/>
              <a:t>COE 201- Computer Proficiency</a:t>
            </a:r>
          </a:p>
          <a:p>
            <a:pPr marL="63500" algn="just" eaLnBrk="1" hangingPunct="1"/>
            <a:r>
              <a:rPr lang="en-US" dirty="0" smtClean="0"/>
              <a:t>Mr. </a:t>
            </a:r>
            <a:r>
              <a:rPr lang="en-US" dirty="0" smtClean="0"/>
              <a:t>Ahmad Al </a:t>
            </a:r>
            <a:r>
              <a:rPr lang="en-US" dirty="0" err="1" smtClean="0"/>
              <a:t>Kawam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0401D-363E-4E8E-A65C-2F9ED75555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Insert Objects: Tables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 l="16406" t="22917" r="36719" b="28125"/>
          <a:stretch>
            <a:fillRect/>
          </a:stretch>
        </p:blipFill>
        <p:spPr bwMode="auto">
          <a:xfrm>
            <a:off x="4419600" y="2286000"/>
            <a:ext cx="4572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4" cstate="print"/>
          <a:srcRect l="45313" t="39583" r="35156" b="44792"/>
          <a:stretch>
            <a:fillRect/>
          </a:stretch>
        </p:blipFill>
        <p:spPr bwMode="auto">
          <a:xfrm>
            <a:off x="685800" y="4267200"/>
            <a:ext cx="2514600" cy="150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4114800" y="1905000"/>
            <a:ext cx="19812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0" y="1981200"/>
            <a:ext cx="4114800" cy="91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 smtClean="0"/>
              <a:t>Found under Insert       Table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22098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858000" cy="808038"/>
          </a:xfrm>
        </p:spPr>
        <p:txBody>
          <a:bodyPr/>
          <a:lstStyle/>
          <a:p>
            <a:r>
              <a:rPr lang="en-US" dirty="0" smtClean="0"/>
              <a:t>Shapes, Smart Art etc…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534400" cy="512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Slide Design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0" y="1752600"/>
            <a:ext cx="8534400" cy="144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 smtClean="0"/>
              <a:t>Found under:    Design</a:t>
            </a:r>
          </a:p>
          <a:p>
            <a:pPr>
              <a:buFontTx/>
              <a:buChar char="•"/>
            </a:pPr>
            <a:endParaRPr lang="en-US" sz="2200" dirty="0" smtClean="0"/>
          </a:p>
          <a:p>
            <a:pPr>
              <a:buFontTx/>
              <a:buChar char="•"/>
            </a:pPr>
            <a:r>
              <a:rPr lang="en-US" sz="2200" dirty="0" smtClean="0"/>
              <a:t> Under the design type you can edit the theme, colors, fonts, effects and other settings.</a:t>
            </a:r>
          </a:p>
          <a:p>
            <a:pPr>
              <a:buFontTx/>
              <a:buChar char="•"/>
            </a:pPr>
            <a:endParaRPr lang="en-US" sz="2200" dirty="0" smtClean="0"/>
          </a:p>
          <a:p>
            <a:pPr>
              <a:buFontTx/>
              <a:buChar char="•"/>
            </a:pPr>
            <a:r>
              <a:rPr lang="en-US" sz="2200" dirty="0" smtClean="0"/>
              <a:t> The design can be modified in the Slide/Title Master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8747522" cy="26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Slide Layout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0" y="2133600"/>
            <a:ext cx="3048000" cy="3581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 smtClean="0"/>
              <a:t>Found under Home                   	Layout</a:t>
            </a:r>
          </a:p>
          <a:p>
            <a:pPr>
              <a:buNone/>
            </a:pPr>
            <a:endParaRPr lang="en-US" sz="2200" dirty="0" smtClean="0"/>
          </a:p>
          <a:p>
            <a:pPr>
              <a:buFontTx/>
              <a:buChar char="•"/>
            </a:pPr>
            <a:r>
              <a:rPr lang="en-US" sz="2200" dirty="0" smtClean="0"/>
              <a:t>Allows you to use a preset  slide layout for easy ordering on-screen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26670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586" y="1981200"/>
            <a:ext cx="6115414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81200"/>
            <a:ext cx="533400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Background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304800" y="2057400"/>
            <a:ext cx="3886200" cy="21336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Select a background for one or more slides</a:t>
            </a:r>
          </a:p>
          <a:p>
            <a:r>
              <a:rPr lang="en-US" sz="2200" dirty="0" smtClean="0"/>
              <a:t>Right click on the slide editing area</a:t>
            </a:r>
          </a:p>
          <a:p>
            <a:r>
              <a:rPr lang="en-US" sz="2200" dirty="0" smtClean="0"/>
              <a:t>Select “Format Background”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Slide Transitions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190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200" dirty="0" smtClean="0"/>
              <a:t>Found under Animations       </a:t>
            </a:r>
          </a:p>
          <a:p>
            <a:pPr>
              <a:buNone/>
            </a:pPr>
            <a:r>
              <a:rPr lang="en-US" sz="2200" dirty="0" smtClean="0"/>
              <a:t>		Transition to This Slide</a:t>
            </a:r>
          </a:p>
          <a:p>
            <a:pPr>
              <a:buNone/>
            </a:pPr>
            <a:endParaRPr lang="en-US" sz="1000" dirty="0" smtClean="0"/>
          </a:p>
          <a:p>
            <a:pPr>
              <a:buFontTx/>
              <a:buChar char="•"/>
            </a:pPr>
            <a:r>
              <a:rPr lang="en-US" sz="2200" dirty="0" smtClean="0"/>
              <a:t> Allows you to add transition effects between every two slides.</a:t>
            </a:r>
          </a:p>
          <a:p>
            <a:endParaRPr lang="en-US" sz="1000" dirty="0" smtClean="0"/>
          </a:p>
          <a:p>
            <a:pPr>
              <a:buFontTx/>
              <a:buChar char="•"/>
            </a:pPr>
            <a:r>
              <a:rPr lang="en-US" sz="2200" dirty="0" smtClean="0"/>
              <a:t> Optionally, you can set the slide advancement to ‘automatic’ after a certain time.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20574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8723"/>
            <a:ext cx="7315200" cy="319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Slide Animation</a:t>
            </a: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3" cstate="print"/>
          <a:srcRect l="71875" t="9375" b="53125"/>
          <a:stretch>
            <a:fillRect/>
          </a:stretch>
        </p:blipFill>
        <p:spPr bwMode="auto">
          <a:xfrm>
            <a:off x="3810000" y="411480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 cstate="print"/>
          <a:srcRect l="79688" t="9375" b="8333"/>
          <a:stretch>
            <a:fillRect/>
          </a:stretch>
        </p:blipFill>
        <p:spPr bwMode="auto">
          <a:xfrm>
            <a:off x="6629400" y="685800"/>
            <a:ext cx="19812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6" name="Oval 11"/>
          <p:cNvSpPr>
            <a:spLocks noChangeArrowheads="1"/>
          </p:cNvSpPr>
          <p:nvPr/>
        </p:nvSpPr>
        <p:spPr bwMode="auto">
          <a:xfrm>
            <a:off x="6019800" y="2133600"/>
            <a:ext cx="2057400" cy="533400"/>
          </a:xfrm>
          <a:prstGeom prst="ellipse">
            <a:avLst/>
          </a:prstGeom>
          <a:noFill/>
          <a:ln w="444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12"/>
          <p:cNvSpPr>
            <a:spLocks noChangeShapeType="1"/>
          </p:cNvSpPr>
          <p:nvPr/>
        </p:nvSpPr>
        <p:spPr bwMode="auto">
          <a:xfrm flipV="1">
            <a:off x="3810000" y="2667000"/>
            <a:ext cx="2286000" cy="20574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>
          <a:xfrm>
            <a:off x="533400" y="1676400"/>
            <a:ext cx="4953000" cy="2590800"/>
          </a:xfrm>
        </p:spPr>
        <p:txBody>
          <a:bodyPr/>
          <a:lstStyle/>
          <a:p>
            <a:r>
              <a:rPr lang="en-US" sz="2200" dirty="0" smtClean="0"/>
              <a:t>Select any object </a:t>
            </a:r>
          </a:p>
          <a:p>
            <a:r>
              <a:rPr lang="en-US" sz="2200" dirty="0" smtClean="0"/>
              <a:t>Go to “Animations” </a:t>
            </a:r>
          </a:p>
          <a:p>
            <a:pPr lvl="1"/>
            <a:r>
              <a:rPr lang="en-US" sz="2000" dirty="0" smtClean="0"/>
              <a:t>select ‘Custom Animation’</a:t>
            </a:r>
          </a:p>
          <a:p>
            <a:r>
              <a:rPr lang="en-US" sz="2200" dirty="0" smtClean="0"/>
              <a:t>You can:</a:t>
            </a:r>
          </a:p>
          <a:p>
            <a:pPr lvl="1"/>
            <a:r>
              <a:rPr lang="en-US" sz="2000" dirty="0" smtClean="0"/>
              <a:t>Add an animation</a:t>
            </a:r>
          </a:p>
          <a:p>
            <a:pPr lvl="1"/>
            <a:r>
              <a:rPr lang="en-US" sz="2000" dirty="0" smtClean="0"/>
              <a:t>Edit an animation</a:t>
            </a:r>
          </a:p>
          <a:p>
            <a:pPr lvl="1"/>
            <a:r>
              <a:rPr lang="en-US" sz="2000" dirty="0" smtClean="0"/>
              <a:t>Time and/or reorganize animations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9697" r="65410" b="66667"/>
          <a:stretch>
            <a:fillRect/>
          </a:stretch>
        </p:blipFill>
        <p:spPr bwMode="auto">
          <a:xfrm>
            <a:off x="381000" y="4419600"/>
            <a:ext cx="2209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r>
              <a:rPr lang="en-US" dirty="0" smtClean="0"/>
              <a:t>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7467600" cy="838200"/>
          </a:xfrm>
        </p:spPr>
        <p:txBody>
          <a:bodyPr/>
          <a:lstStyle/>
          <a:p>
            <a:r>
              <a:rPr lang="en-US" sz="2400" dirty="0" smtClean="0"/>
              <a:t>Right click on the object and select “Hyperlink”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0"/>
            <a:ext cx="6334125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The Slide Show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81000" y="1295400"/>
            <a:ext cx="5410200" cy="762000"/>
          </a:xfrm>
        </p:spPr>
        <p:txBody>
          <a:bodyPr/>
          <a:lstStyle/>
          <a:p>
            <a:r>
              <a:rPr lang="en-US" sz="2200" dirty="0" smtClean="0"/>
              <a:t>Never put too much text on your slide!</a:t>
            </a:r>
          </a:p>
          <a:p>
            <a:r>
              <a:rPr lang="en-US" sz="2200" dirty="0" smtClean="0"/>
              <a:t>Careful with the used colors!!</a:t>
            </a:r>
          </a:p>
          <a:p>
            <a:r>
              <a:rPr lang="en-US" sz="2200" dirty="0" smtClean="0"/>
              <a:t>A picture is worth a thousand words!</a:t>
            </a:r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514600"/>
            <a:ext cx="586740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The Slide Show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304800" y="1905000"/>
            <a:ext cx="2438400" cy="762000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Slide Hiding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43200"/>
            <a:ext cx="5873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5257800"/>
          </a:xfrm>
        </p:spPr>
        <p:txBody>
          <a:bodyPr/>
          <a:lstStyle/>
          <a:p>
            <a:r>
              <a:rPr lang="en-US" sz="1800" dirty="0" smtClean="0"/>
              <a:t>Short Introduction</a:t>
            </a:r>
          </a:p>
          <a:p>
            <a:r>
              <a:rPr lang="en-US" sz="1800" dirty="0" smtClean="0"/>
              <a:t> View Modes:</a:t>
            </a:r>
          </a:p>
          <a:p>
            <a:pPr lvl="1"/>
            <a:r>
              <a:rPr lang="en-US" sz="1600" dirty="0" smtClean="0"/>
              <a:t>Normal</a:t>
            </a:r>
          </a:p>
          <a:p>
            <a:pPr lvl="1"/>
            <a:r>
              <a:rPr lang="en-US" sz="1600" dirty="0" smtClean="0"/>
              <a:t>Slide Sorter</a:t>
            </a:r>
          </a:p>
          <a:p>
            <a:pPr lvl="1"/>
            <a:r>
              <a:rPr lang="en-US" sz="1600" dirty="0" smtClean="0"/>
              <a:t>Slide Show</a:t>
            </a:r>
          </a:p>
          <a:p>
            <a:pPr lvl="1"/>
            <a:r>
              <a:rPr lang="en-US" sz="1600" dirty="0" smtClean="0"/>
              <a:t>Notes Page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1800" dirty="0" smtClean="0"/>
              <a:t> Slide Master and Title Master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 Inserting Objects:</a:t>
            </a:r>
          </a:p>
          <a:p>
            <a:pPr lvl="1"/>
            <a:r>
              <a:rPr lang="en-US" sz="1600" dirty="0" smtClean="0"/>
              <a:t>Diagrams</a:t>
            </a:r>
          </a:p>
          <a:p>
            <a:pPr lvl="1"/>
            <a:r>
              <a:rPr lang="en-US" sz="1600" dirty="0" smtClean="0"/>
              <a:t>Charts</a:t>
            </a:r>
          </a:p>
          <a:p>
            <a:pPr lvl="1"/>
            <a:r>
              <a:rPr lang="en-US" sz="1600" dirty="0" smtClean="0"/>
              <a:t>Tables</a:t>
            </a:r>
          </a:p>
          <a:p>
            <a:pPr lvl="1">
              <a:buNone/>
            </a:pP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/>
              <a:t> </a:t>
            </a:r>
            <a:r>
              <a:rPr lang="en-US" sz="1800" dirty="0" smtClean="0"/>
              <a:t>Format Options</a:t>
            </a:r>
          </a:p>
          <a:p>
            <a:pPr lvl="1"/>
            <a:r>
              <a:rPr lang="en-US" sz="1600" dirty="0" smtClean="0"/>
              <a:t>Slide Design</a:t>
            </a:r>
          </a:p>
          <a:p>
            <a:pPr lvl="1"/>
            <a:r>
              <a:rPr lang="en-US" sz="1600" dirty="0" smtClean="0"/>
              <a:t>Slide Layout</a:t>
            </a:r>
          </a:p>
          <a:p>
            <a:pPr lvl="1"/>
            <a:r>
              <a:rPr lang="en-US" sz="1600" dirty="0" smtClean="0"/>
              <a:t>Background</a:t>
            </a:r>
          </a:p>
          <a:p>
            <a:pPr eaLnBrk="1" hangingPunct="1">
              <a:buNone/>
            </a:pPr>
            <a:endParaRPr lang="en-US" sz="16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4478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lvl="0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dirty="0" smtClean="0"/>
              <a:t>Slide Effects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Animation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  <a:latin typeface="+mn-lt"/>
                <a:cs typeface="+mn-cs"/>
              </a:rPr>
              <a:t>Slide Transitions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Running your Slideshow: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Colors and Effects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Char char="▫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Slide Hiding</a:t>
            </a:r>
          </a:p>
          <a:p>
            <a:pPr marL="657225" marR="0" lvl="1" indent="-246063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Tx/>
              <a:buFont typeface="Georgia" pitchFamily="18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dirty="0" smtClean="0"/>
              <a:t>Preparing your slideshow for </a:t>
            </a:r>
            <a:r>
              <a:rPr lang="en-US" dirty="0"/>
              <a:t>P</a:t>
            </a:r>
            <a:r>
              <a:rPr lang="en-US" dirty="0" smtClean="0"/>
              <a:t>ackaging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endParaRPr lang="en-US" dirty="0"/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</a:pPr>
            <a:r>
              <a:rPr lang="en-US" dirty="0" smtClean="0"/>
              <a:t>Saving as a Video</a:t>
            </a: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Packaging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5715000" cy="3962400"/>
          </a:xfrm>
        </p:spPr>
        <p:txBody>
          <a:bodyPr/>
          <a:lstStyle/>
          <a:p>
            <a:r>
              <a:rPr lang="en-US" sz="2200" dirty="0" smtClean="0"/>
              <a:t>The Pack-and-go feature:</a:t>
            </a:r>
          </a:p>
          <a:p>
            <a:endParaRPr lang="en-US" sz="22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Compact format on USB or CD-ROM</a:t>
            </a:r>
          </a:p>
          <a:p>
            <a:pPr lvl="1"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Include Fonts and Objects</a:t>
            </a:r>
          </a:p>
          <a:p>
            <a:pPr lvl="1">
              <a:buFontTx/>
              <a:buChar char="•"/>
            </a:pP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Include a standalone viewer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4607" t="2655"/>
          <a:stretch>
            <a:fillRect/>
          </a:stretch>
        </p:blipFill>
        <p:spPr bwMode="auto">
          <a:xfrm>
            <a:off x="5334000" y="685800"/>
            <a:ext cx="3595688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r="59966" b="61169"/>
          <a:stretch>
            <a:fillRect/>
          </a:stretch>
        </p:blipFill>
        <p:spPr bwMode="auto">
          <a:xfrm>
            <a:off x="2819400" y="4267200"/>
            <a:ext cx="3367087" cy="211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Saving As A Video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5715000" cy="3962400"/>
          </a:xfrm>
        </p:spPr>
        <p:txBody>
          <a:bodyPr/>
          <a:lstStyle/>
          <a:p>
            <a:r>
              <a:rPr lang="en-US" sz="2200" dirty="0" smtClean="0"/>
              <a:t>Save As…</a:t>
            </a:r>
          </a:p>
          <a:p>
            <a:endParaRPr lang="en-US" sz="2200" dirty="0" smtClean="0"/>
          </a:p>
          <a:p>
            <a:pPr lvl="1">
              <a:buFontTx/>
              <a:buChar char="•"/>
            </a:pPr>
            <a:r>
              <a:rPr lang="en-US" sz="2000" dirty="0" smtClean="0"/>
              <a:t> Select “.</a:t>
            </a:r>
            <a:r>
              <a:rPr lang="en-US" sz="2000" dirty="0" err="1" smtClean="0"/>
              <a:t>wmv</a:t>
            </a:r>
            <a:r>
              <a:rPr lang="en-US" sz="2000" dirty="0" smtClean="0"/>
              <a:t>” as the type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667000"/>
            <a:ext cx="64674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7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7177425" cy="4976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View Mode: Normal</a:t>
            </a:r>
          </a:p>
        </p:txBody>
      </p:sp>
      <p:sp>
        <p:nvSpPr>
          <p:cNvPr id="9220" name="Line 11"/>
          <p:cNvSpPr>
            <a:spLocks noChangeShapeType="1"/>
          </p:cNvSpPr>
          <p:nvPr/>
        </p:nvSpPr>
        <p:spPr bwMode="auto">
          <a:xfrm>
            <a:off x="1295400" y="5334000"/>
            <a:ext cx="18288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Slide Notes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5867400" y="3581400"/>
            <a:ext cx="18288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7391400" y="3124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Editing Area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5858238" cy="430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View Mode: Slide Sorter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152400" y="2667000"/>
            <a:ext cx="30480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 smtClean="0"/>
              <a:t>Allows you to organize your </a:t>
            </a:r>
          </a:p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 smtClean="0"/>
              <a:t>slides easier. 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685800" y="5486400"/>
            <a:ext cx="3810000" cy="12192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You can move, copy, paste and delete one or more slides at the same time.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View Mode: Notes Page</a:t>
            </a:r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3" cstate="print"/>
          <a:srcRect l="5469" t="9904" r="35938" b="10417"/>
          <a:stretch>
            <a:fillRect/>
          </a:stretch>
        </p:blipFill>
        <p:spPr bwMode="auto">
          <a:xfrm>
            <a:off x="4495800" y="1600200"/>
            <a:ext cx="4340225" cy="4648200"/>
          </a:xfrm>
          <a:prstGeom prst="rect">
            <a:avLst/>
          </a:prstGeom>
          <a:ln w="28575">
            <a:solidFill>
              <a:srgbClr val="8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0" y="2286000"/>
            <a:ext cx="3950208" cy="10287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Allows you to write important notes about every slide.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33400" y="3962400"/>
            <a:ext cx="4114800" cy="1371600"/>
          </a:xfrm>
          <a:prstGeom prst="rect">
            <a:avLst/>
          </a:prstGeom>
          <a:solidFill>
            <a:srgbClr val="96969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1002">
            <a:schemeClr val="lt2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These notes can be printed for rehearsal or distribution to the audience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View Mode: Slideshow</a:t>
            </a:r>
          </a:p>
        </p:txBody>
      </p:sp>
      <p:sp>
        <p:nvSpPr>
          <p:cNvPr id="4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endParaRPr lang="en-US" sz="2200" dirty="0" smtClean="0"/>
          </a:p>
          <a:p>
            <a:r>
              <a:rPr lang="en-US" sz="2200" dirty="0" smtClean="0"/>
              <a:t>Displays your presentation covering the whole computer screen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200" dirty="0" smtClean="0"/>
              <a:t>Can be run from several places:</a:t>
            </a:r>
          </a:p>
          <a:p>
            <a:pPr lvl="2"/>
            <a:endParaRPr lang="en-US" sz="1800" dirty="0" smtClean="0">
              <a:solidFill>
                <a:schemeClr val="accent1"/>
              </a:solidFill>
            </a:endParaRP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View         Slide Show</a:t>
            </a: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F5</a:t>
            </a: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Slide Show           View Show</a:t>
            </a:r>
          </a:p>
          <a:p>
            <a:pPr lvl="2"/>
            <a:r>
              <a:rPr lang="en-US" sz="1800" dirty="0" smtClean="0">
                <a:solidFill>
                  <a:schemeClr val="accent1"/>
                </a:solidFill>
              </a:rPr>
              <a:t>By clicking on the Show Icon located in the bottom, leftmost area in PowerPoint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41148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43200" y="47244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Slide Master</a:t>
            </a:r>
          </a:p>
        </p:txBody>
      </p:sp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4343400" y="1905000"/>
            <a:ext cx="4648200" cy="4419600"/>
          </a:xfrm>
        </p:spPr>
        <p:txBody>
          <a:bodyPr/>
          <a:lstStyle/>
          <a:p>
            <a:r>
              <a:rPr lang="en-US" sz="2200" dirty="0" smtClean="0"/>
              <a:t>Slide Master = Slide Template</a:t>
            </a: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200" dirty="0" smtClean="0"/>
              <a:t>Two types can be defined:</a:t>
            </a:r>
          </a:p>
          <a:p>
            <a:pPr lvl="2">
              <a:buFontTx/>
              <a:buChar char="•"/>
            </a:pPr>
            <a:r>
              <a:rPr lang="en-US" sz="2000" dirty="0" smtClean="0"/>
              <a:t>Slide Master</a:t>
            </a:r>
          </a:p>
          <a:p>
            <a:pPr lvl="2">
              <a:buFontTx/>
              <a:buChar char="•"/>
            </a:pPr>
            <a:r>
              <a:rPr lang="en-US" sz="2000" dirty="0" smtClean="0"/>
              <a:t>Title Master</a:t>
            </a:r>
          </a:p>
          <a:p>
            <a:pPr lvl="2">
              <a:buFontTx/>
              <a:buChar char="•"/>
            </a:pPr>
            <a:endParaRPr lang="en-US" sz="2000" dirty="0" smtClean="0">
              <a:solidFill>
                <a:schemeClr val="bg2"/>
              </a:solidFill>
            </a:endParaRPr>
          </a:p>
          <a:p>
            <a:pPr lvl="2">
              <a:buFontTx/>
              <a:buChar char="•"/>
            </a:pP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200" dirty="0" smtClean="0"/>
              <a:t>Any change to the slide master will reflect on all the slides in your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90675"/>
            <a:ext cx="77540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Inserting 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smtClean="0"/>
              <a:t>Insert Objects: Charts</a:t>
            </a: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4648200" y="1600200"/>
          <a:ext cx="4038600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4" imgW="6096000" imgH="4067243" progId="MSGraph.Chart.8">
                  <p:embed followColorScheme="full"/>
                </p:oleObj>
              </mc:Choice>
              <mc:Fallback>
                <p:oleObj name="Chart" r:id="rId4" imgW="6096000" imgH="4067243" progId="MSGraph.Chart.8">
                  <p:embed followColorScheme="full"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4038600" cy="305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21"/>
          <p:cNvPicPr>
            <a:picLocks noChangeAspect="1" noChangeArrowheads="1"/>
          </p:cNvPicPr>
          <p:nvPr/>
        </p:nvPicPr>
        <p:blipFill>
          <a:blip r:embed="rId6" cstate="print"/>
          <a:srcRect l="34375" t="68750" r="19531" b="11458"/>
          <a:stretch>
            <a:fillRect/>
          </a:stretch>
        </p:blipFill>
        <p:spPr bwMode="auto">
          <a:xfrm>
            <a:off x="4191000" y="5029200"/>
            <a:ext cx="449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9"/>
          <p:cNvSpPr>
            <a:spLocks noGrp="1"/>
          </p:cNvSpPr>
          <p:nvPr>
            <p:ph idx="1"/>
          </p:nvPr>
        </p:nvSpPr>
        <p:spPr>
          <a:xfrm>
            <a:off x="152400" y="1828800"/>
            <a:ext cx="4648200" cy="3429000"/>
          </a:xfrm>
        </p:spPr>
        <p:txBody>
          <a:bodyPr/>
          <a:lstStyle/>
          <a:p>
            <a:pPr>
              <a:buFontTx/>
              <a:buChar char="•"/>
            </a:pPr>
            <a:endParaRPr lang="en-US" sz="2200" dirty="0" smtClean="0"/>
          </a:p>
          <a:p>
            <a:pPr>
              <a:buFontTx/>
              <a:buChar char="•"/>
            </a:pPr>
            <a:r>
              <a:rPr lang="en-US" sz="2200" dirty="0" smtClean="0"/>
              <a:t>Found under Insert       Chart</a:t>
            </a:r>
          </a:p>
          <a:p>
            <a:pPr>
              <a:buNone/>
            </a:pPr>
            <a:endParaRPr lang="en-US" sz="2000" dirty="0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en-US" sz="2200" dirty="0" smtClean="0"/>
              <a:t>Easy alternative to Microsoft Excel</a:t>
            </a:r>
          </a:p>
          <a:p>
            <a:pPr>
              <a:buFontTx/>
              <a:buChar char="•"/>
            </a:pPr>
            <a:endParaRPr lang="en-US" sz="2200" dirty="0" smtClean="0"/>
          </a:p>
          <a:p>
            <a:pPr>
              <a:buFontTx/>
              <a:buChar char="•"/>
            </a:pPr>
            <a:r>
              <a:rPr lang="en-US" sz="2200" dirty="0" smtClean="0"/>
              <a:t> Add more elements in the datasheet or modify existing elements.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4200" y="2438400"/>
            <a:ext cx="304800" cy="158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67254-C0A3-4BB6-B37E-881165C750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tailEnd type="oval"/>
        </a:ln>
        <a:effectLst/>
      </a:spPr>
      <a:bodyPr rtlCol="0" anchor="ctr"/>
      <a:lstStyle>
        <a:defPPr algn="ctr">
          <a:defRPr sz="1600" b="1" dirty="0" smtClean="0">
            <a:solidFill>
              <a:schemeClr val="bg1"/>
            </a:solidFill>
            <a:latin typeface="Constantia" pitchFamily="18" charset="0"/>
          </a:defRPr>
        </a:defPPr>
      </a:lstStyle>
      <a:style>
        <a:lnRef idx="2">
          <a:schemeClr val="accent4">
            <a:shade val="50000"/>
          </a:schemeClr>
        </a:lnRef>
        <a:fillRef idx="1002">
          <a:schemeClr val="lt2"/>
        </a:fillRef>
        <a:effectRef idx="0">
          <a:schemeClr val="accent4"/>
        </a:effectRef>
        <a:fontRef idx="minor">
          <a:schemeClr val="lt1"/>
        </a:fontRef>
      </a:style>
    </a:spDef>
    <a:lnDef>
      <a:spPr>
        <a:ln w="38100">
          <a:solidFill>
            <a:srgbClr val="80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463</Words>
  <Application>Microsoft Office PowerPoint</Application>
  <PresentationFormat>On-screen Show (4:3)</PresentationFormat>
  <Paragraphs>160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Urban</vt:lpstr>
      <vt:lpstr>Chart</vt:lpstr>
      <vt:lpstr>Presentations </vt:lpstr>
      <vt:lpstr>Outline</vt:lpstr>
      <vt:lpstr>View Mode: Normal</vt:lpstr>
      <vt:lpstr>View Mode: Slide Sorter</vt:lpstr>
      <vt:lpstr>View Mode: Notes Page</vt:lpstr>
      <vt:lpstr>View Mode: Slideshow</vt:lpstr>
      <vt:lpstr>The Slide Master</vt:lpstr>
      <vt:lpstr>Inserting Objects</vt:lpstr>
      <vt:lpstr>Insert Objects: Charts</vt:lpstr>
      <vt:lpstr>Insert Objects: Tables</vt:lpstr>
      <vt:lpstr>Shapes, Smart Art etc…</vt:lpstr>
      <vt:lpstr>Slide Design</vt:lpstr>
      <vt:lpstr>Slide Layout</vt:lpstr>
      <vt:lpstr>Background</vt:lpstr>
      <vt:lpstr>Slide Transitions</vt:lpstr>
      <vt:lpstr>Slide Animation</vt:lpstr>
      <vt:lpstr>Hyperlinks</vt:lpstr>
      <vt:lpstr>The Slide Show</vt:lpstr>
      <vt:lpstr>The Slide Show</vt:lpstr>
      <vt:lpstr>Packaging</vt:lpstr>
      <vt:lpstr>Saving As A Video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Rabih Younes</dc:creator>
  <cp:lastModifiedBy>TOSHIBA</cp:lastModifiedBy>
  <cp:revision>306</cp:revision>
  <dcterms:created xsi:type="dcterms:W3CDTF">2009-10-11T10:13:36Z</dcterms:created>
  <dcterms:modified xsi:type="dcterms:W3CDTF">2012-11-04T09:29:20Z</dcterms:modified>
</cp:coreProperties>
</file>